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8"/>
  </p:notesMasterIdLst>
  <p:sldIdLst>
    <p:sldId id="256" r:id="rId2"/>
    <p:sldId id="3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84" d="100"/>
          <a:sy n="84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D58F-FEC6-4AC3-821F-88B87661E59F}" type="datetimeFigureOut">
              <a:rPr lang="en-GB" smtClean="0"/>
              <a:pPr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70FD8-C1A9-4D56-869C-5070898ED8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82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DBA-B158-42C7-8CA1-9C10EB42A7C8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CC4B-E5B4-4511-9952-2D8BBC880190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6E5E-53D0-48E2-B05E-66B6BDF73767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2CCE-8809-4B21-B827-A9DCBC06CA25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CF83-27C9-4516-824D-C660FD7576FC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2AD0-A56D-46ED-8296-E78C6C44414E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FFF1-3495-4781-BDF7-F8E890226BAD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DFDD-8DC3-46C3-9ABD-EC4017E2340B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6F9B-0335-4E69-A623-9D38E11B11B3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0551-71BC-4D83-80CD-0CC242473507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1EB0-0951-4FCF-A08B-1EAE28D5E781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5034-8C11-4733-9486-6694B373281C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Microprocessors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2362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Lecture 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Third Class</a:t>
            </a:r>
          </a:p>
          <a:p>
            <a:endParaRPr lang="en-US" sz="2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05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Mechanical Age</a:t>
            </a:r>
            <a:endParaRPr lang="en-GB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" y="1219200"/>
            <a:ext cx="8058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0021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51858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4972"/>
            <a:ext cx="8229600" cy="541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825369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System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2594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System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772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88510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System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4424"/>
            <a:ext cx="78676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09164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System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3463"/>
            <a:ext cx="845820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91412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System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24694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Windows Systems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32597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Windows Systems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7819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23108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Windows Systems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2525"/>
            <a:ext cx="8077200" cy="509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435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Mechanical Age</a:t>
            </a:r>
            <a:endParaRPr lang="en-GB" sz="5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7" y="1143000"/>
            <a:ext cx="82010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2572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I/O Space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2500"/>
            <a:ext cx="7620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3874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I/O Space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74502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I/O Space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073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247774"/>
            <a:ext cx="7515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60335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9747"/>
            <a:ext cx="8305800" cy="515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32367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486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45466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18231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2295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81092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85444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7781925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Electromechanical  Age</a:t>
            </a:r>
            <a:endParaRPr lang="en-GB" sz="5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85863"/>
            <a:ext cx="7943850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9443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5909"/>
            <a:ext cx="7467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7250"/>
            <a:ext cx="7924799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2500"/>
            <a:ext cx="8001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Buses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References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6313"/>
            <a:ext cx="8229600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87567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990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End of Lecture 1</a:t>
            </a:r>
            <a:endParaRPr lang="en-GB" sz="66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96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Electromechanical  Age</a:t>
            </a:r>
            <a:endParaRPr lang="en-GB" sz="5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43000"/>
            <a:ext cx="80391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619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Electromechanical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19200"/>
            <a:ext cx="79438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683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Electromechanical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94509"/>
            <a:ext cx="7972425" cy="34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5" y="4606636"/>
            <a:ext cx="7924800" cy="16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255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Electromechanical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66800"/>
            <a:ext cx="80486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509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Electromechanical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200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353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Electromechanical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43000"/>
            <a:ext cx="78771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929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Electronic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19200"/>
            <a:ext cx="81724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929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346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Electronic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" y="1143000"/>
            <a:ext cx="8029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564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Electronic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3" y="1101436"/>
            <a:ext cx="8172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915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Electronic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9" y="1066800"/>
            <a:ext cx="79343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054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Electronic  Age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7" y="1336964"/>
            <a:ext cx="8048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009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Age- 4004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95400"/>
            <a:ext cx="82200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699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Age-4004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9" y="1143000"/>
            <a:ext cx="76866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829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Age-4004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1" y="1066799"/>
            <a:ext cx="80962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604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Age- 8008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66800"/>
            <a:ext cx="81724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654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Age-8008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43000"/>
            <a:ext cx="80391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23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Age-8080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1143000"/>
            <a:ext cx="66198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459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Outline 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 of Intel Microprocessors</a:t>
            </a:r>
          </a:p>
          <a:p>
            <a:r>
              <a:rPr lang="en-US" sz="3600" dirty="0" smtClean="0"/>
              <a:t>Discussion of History of Computers</a:t>
            </a:r>
          </a:p>
          <a:p>
            <a:r>
              <a:rPr lang="en-US" sz="3600" dirty="0" smtClean="0"/>
              <a:t>Function of Microprocessor</a:t>
            </a:r>
          </a:p>
          <a:p>
            <a:r>
              <a:rPr lang="en-US" sz="3600" dirty="0" smtClean="0"/>
              <a:t>Basic Information about Microprocessor</a:t>
            </a:r>
          </a:p>
          <a:p>
            <a:r>
              <a:rPr lang="en-US" sz="3600" dirty="0" smtClean="0"/>
              <a:t>Memory and I/O Space</a:t>
            </a:r>
          </a:p>
          <a:p>
            <a:r>
              <a:rPr lang="en-US" sz="3600" dirty="0" smtClean="0"/>
              <a:t>Buses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9501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Age-8080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447800"/>
            <a:ext cx="74104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893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 - 8080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19200"/>
            <a:ext cx="79152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884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 - 8080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143000"/>
            <a:ext cx="80772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265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 - 8085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3" y="1219200"/>
            <a:ext cx="78962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018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 - 8085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8602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Microprocessor  Age - 8085</a:t>
            </a:r>
            <a:endParaRPr lang="en-GB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2359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Modern Microprocessor  Age - 8086</a:t>
            </a:r>
            <a:endParaRPr lang="en-GB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8461"/>
            <a:ext cx="8077200" cy="521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0655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Modern Microprocessor  Age - 8086</a:t>
            </a:r>
            <a:endParaRPr lang="en-GB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09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036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Modern Microprocessor  Age - 8086</a:t>
            </a:r>
            <a:endParaRPr lang="en-GB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467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072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Modern Microprocessor  Age - 8086</a:t>
            </a:r>
            <a:endParaRPr lang="en-GB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7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30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Objectives</a:t>
            </a:r>
            <a:endParaRPr lang="en-GB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95400"/>
            <a:ext cx="81343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509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Modern Microprocessor  Age - 8086</a:t>
            </a:r>
            <a:endParaRPr lang="en-GB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2894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- 80286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3963"/>
            <a:ext cx="773430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1181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- 80286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6964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9169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- 80286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2960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771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3156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19200"/>
            <a:ext cx="74390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991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5572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7335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19200"/>
            <a:ext cx="74485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5570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84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Objectives</a:t>
            </a:r>
            <a:endParaRPr lang="en-GB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2" y="1066800"/>
            <a:ext cx="8181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4073"/>
            <a:ext cx="7620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15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8238"/>
            <a:ext cx="80772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4821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- 80386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4021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- 80486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805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- 80486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4194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- 80486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4128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- 80486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477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1556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4478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4517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3" y="1219200"/>
            <a:ext cx="74390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88253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0980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034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Historical Background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Mechanical Age</a:t>
            </a:r>
          </a:p>
          <a:p>
            <a:r>
              <a:rPr lang="en-US" sz="5400" b="1" dirty="0" smtClean="0">
                <a:solidFill>
                  <a:schemeClr val="tx2"/>
                </a:solidFill>
              </a:rPr>
              <a:t>Electromechanical Age</a:t>
            </a:r>
          </a:p>
          <a:p>
            <a:r>
              <a:rPr lang="en-US" sz="5400" b="1" dirty="0" smtClean="0">
                <a:solidFill>
                  <a:schemeClr val="tx2"/>
                </a:solidFill>
              </a:rPr>
              <a:t>Electronic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303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6" y="1142999"/>
            <a:ext cx="8146473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9962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9788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Microprocessor  Age - Pentium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9" y="1143000"/>
            <a:ext cx="75628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1007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Rating Index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224"/>
            <a:ext cx="8001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9495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Rating Index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66800"/>
            <a:ext cx="73437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99150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Rating Index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129145"/>
            <a:ext cx="7515225" cy="527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4024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Rating Index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0008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10697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Pro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90095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Pro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59135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II and Pentium Xeon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7294"/>
            <a:ext cx="8077200" cy="46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327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Mechanical Age</a:t>
            </a:r>
            <a:endParaRPr lang="en-GB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66850"/>
            <a:ext cx="79057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728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II and Pentium Xeon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5564"/>
            <a:ext cx="7239000" cy="376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3444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II and Pentium Xeon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93865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75417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III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593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III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143000"/>
            <a:ext cx="75533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36474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4 and Core 2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3513"/>
            <a:ext cx="7924800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35578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Pentium 4 and Core 2</a:t>
            </a:r>
            <a:endParaRPr lang="en-GB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0269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</a:t>
            </a:r>
            <a:r>
              <a:rPr lang="en-US" sz="4800" b="1" dirty="0" smtClean="0">
                <a:solidFill>
                  <a:schemeClr val="tx2"/>
                </a:solidFill>
              </a:rPr>
              <a:t>Multiple Core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6850"/>
            <a:ext cx="7743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02403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</a:t>
            </a:r>
            <a:r>
              <a:rPr lang="en-US" sz="4800" b="1" dirty="0" smtClean="0">
                <a:solidFill>
                  <a:schemeClr val="tx2"/>
                </a:solidFill>
              </a:rPr>
              <a:t>Multiple Core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390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40451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Microprocessor  Age – </a:t>
            </a:r>
            <a:r>
              <a:rPr lang="en-US" sz="4800" b="1" dirty="0" smtClean="0">
                <a:solidFill>
                  <a:schemeClr val="tx2"/>
                </a:solidFill>
              </a:rPr>
              <a:t>Multiple Core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1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28287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473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458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Mechanical Age</a:t>
            </a:r>
            <a:endParaRPr lang="en-GB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5" y="1268556"/>
            <a:ext cx="8105775" cy="497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457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44501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390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20500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48881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01913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9674"/>
            <a:ext cx="81534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9273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3488"/>
            <a:ext cx="8153400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12693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Microprocessor Based Personal Computer System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3" y="914400"/>
            <a:ext cx="7505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3" y="3581400"/>
            <a:ext cx="7200900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63569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Future of Microprocessors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42007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580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8867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143000"/>
            <a:ext cx="67389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6613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1100"/>
            <a:ext cx="79819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489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79" y="12555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Mechanical Age</a:t>
            </a:r>
            <a:endParaRPr lang="en-GB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2" y="1219200"/>
            <a:ext cx="8191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0618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7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6561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41396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771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79935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81401"/>
            <a:ext cx="725805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3062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Memory and I/O System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1" y="1066800"/>
            <a:ext cx="75342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47209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80308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5723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37014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1088"/>
            <a:ext cx="8001000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41122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1"/>
            <a:ext cx="71723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3394365"/>
            <a:ext cx="72771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10200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Transit Programmable Area 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217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581</Words>
  <Application>Microsoft Office PowerPoint</Application>
  <PresentationFormat>On-screen Show (4:3)</PresentationFormat>
  <Paragraphs>260</Paragraphs>
  <Slides>126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Microprocessors</vt:lpstr>
      <vt:lpstr>Slide 2</vt:lpstr>
      <vt:lpstr>Outline </vt:lpstr>
      <vt:lpstr>Objectives</vt:lpstr>
      <vt:lpstr>Objectives</vt:lpstr>
      <vt:lpstr>Historical Background</vt:lpstr>
      <vt:lpstr>Mechanical Age</vt:lpstr>
      <vt:lpstr>Mechanical Age</vt:lpstr>
      <vt:lpstr>Mechanical Age</vt:lpstr>
      <vt:lpstr>Mechanical Age</vt:lpstr>
      <vt:lpstr>Mechanical Age</vt:lpstr>
      <vt:lpstr>Electromechanical  Age</vt:lpstr>
      <vt:lpstr>Electromechanical  Age</vt:lpstr>
      <vt:lpstr>Electromechanical  Age</vt:lpstr>
      <vt:lpstr>Electromechanical  Age</vt:lpstr>
      <vt:lpstr>Electromechanical  Age</vt:lpstr>
      <vt:lpstr>Electromechanical  Age</vt:lpstr>
      <vt:lpstr>Electromechanical  Age</vt:lpstr>
      <vt:lpstr>Electronic  Age</vt:lpstr>
      <vt:lpstr>Electronic  Age</vt:lpstr>
      <vt:lpstr>Electronic  Age</vt:lpstr>
      <vt:lpstr>Electronic  Age</vt:lpstr>
      <vt:lpstr>Electronic  Age</vt:lpstr>
      <vt:lpstr>Microprocessor  Age- 4004</vt:lpstr>
      <vt:lpstr>Microprocessor  Age-4004</vt:lpstr>
      <vt:lpstr>Microprocessor  Age-4004</vt:lpstr>
      <vt:lpstr>Microprocessor  Age- 8008</vt:lpstr>
      <vt:lpstr>Microprocessor  Age-8008</vt:lpstr>
      <vt:lpstr>Microprocessor  Age-8080</vt:lpstr>
      <vt:lpstr>Microprocessor  Age-8080</vt:lpstr>
      <vt:lpstr>Microprocessor  Age - 8080</vt:lpstr>
      <vt:lpstr>Microprocessor  Age - 8080</vt:lpstr>
      <vt:lpstr>Microprocessor  Age - 8085</vt:lpstr>
      <vt:lpstr>Microprocessor  Age - 8085</vt:lpstr>
      <vt:lpstr>Microprocessor  Age - 8085</vt:lpstr>
      <vt:lpstr>Modern Microprocessor  Age - 8086</vt:lpstr>
      <vt:lpstr>Modern Microprocessor  Age - 8086</vt:lpstr>
      <vt:lpstr>Modern Microprocessor  Age - 8086</vt:lpstr>
      <vt:lpstr>Modern Microprocessor  Age - 8086</vt:lpstr>
      <vt:lpstr>Modern Microprocessor  Age - 8086</vt:lpstr>
      <vt:lpstr>Microprocessor  Age - 80286</vt:lpstr>
      <vt:lpstr>Microprocessor  Age - 80286</vt:lpstr>
      <vt:lpstr>Microprocessor  Age - 80286</vt:lpstr>
      <vt:lpstr>Microprocessor  Age - 80386</vt:lpstr>
      <vt:lpstr>Microprocessor  Age - 80386</vt:lpstr>
      <vt:lpstr>Microprocessor  Age - 80386</vt:lpstr>
      <vt:lpstr>Microprocessor  Age - 80386</vt:lpstr>
      <vt:lpstr>Microprocessor  Age - 80386</vt:lpstr>
      <vt:lpstr>Microprocessor  Age - 80386</vt:lpstr>
      <vt:lpstr>Microprocessor  Age - 80386</vt:lpstr>
      <vt:lpstr>Microprocessor  Age - 80386</vt:lpstr>
      <vt:lpstr>Microprocessor  Age - 80486</vt:lpstr>
      <vt:lpstr>Microprocessor  Age - 80486</vt:lpstr>
      <vt:lpstr>Microprocessor  Age - 80486</vt:lpstr>
      <vt:lpstr>Microprocessor  Age - 80486</vt:lpstr>
      <vt:lpstr>Microprocessor  Age - Pentium</vt:lpstr>
      <vt:lpstr>Microprocessor  Age - Pentium</vt:lpstr>
      <vt:lpstr>Microprocessor  Age - Pentium</vt:lpstr>
      <vt:lpstr>Microprocessor  Age - Pentium</vt:lpstr>
      <vt:lpstr>Microprocessor  Age - Pentium</vt:lpstr>
      <vt:lpstr>Microprocessor  Age - Pentium</vt:lpstr>
      <vt:lpstr>Microprocessor  Age - Pentium</vt:lpstr>
      <vt:lpstr>Microprocessor  Age – Rating Index</vt:lpstr>
      <vt:lpstr>Microprocessor  Age – Rating Index</vt:lpstr>
      <vt:lpstr>Microprocessor  Age – Rating Index</vt:lpstr>
      <vt:lpstr>Microprocessor  Age – Rating Index</vt:lpstr>
      <vt:lpstr>Microprocessor  Age – Pentium Pro</vt:lpstr>
      <vt:lpstr>Microprocessor  Age – Pentium Pro</vt:lpstr>
      <vt:lpstr>Microprocessor  Age – Pentium II and Pentium Xeon</vt:lpstr>
      <vt:lpstr>Microprocessor  Age – Pentium II and Pentium Xeon</vt:lpstr>
      <vt:lpstr>Microprocessor  Age – Pentium II and Pentium Xeon</vt:lpstr>
      <vt:lpstr>Microprocessor  Age – Pentium III</vt:lpstr>
      <vt:lpstr>Microprocessor  Age – Pentium III</vt:lpstr>
      <vt:lpstr>Microprocessor  Age – Pentium 4 and Core 2</vt:lpstr>
      <vt:lpstr>Microprocessor  Age – Pentium 4 and Core 2</vt:lpstr>
      <vt:lpstr>Microprocessor  Age – Multiple Core microprocessors</vt:lpstr>
      <vt:lpstr>Microprocessor  Age – Multiple Core microprocessors</vt:lpstr>
      <vt:lpstr>Microprocessor  Age – Multiple Core microprocessors</vt:lpstr>
      <vt:lpstr>Future of Microprocessors</vt:lpstr>
      <vt:lpstr>Future of Microprocessors</vt:lpstr>
      <vt:lpstr>Future of Microprocessors</vt:lpstr>
      <vt:lpstr>Future of Microprocessors</vt:lpstr>
      <vt:lpstr>Future of Microprocessors</vt:lpstr>
      <vt:lpstr>Future of Microprocessors</vt:lpstr>
      <vt:lpstr>The Microprocessor Based Personal Computer System</vt:lpstr>
      <vt:lpstr>Future of Microprocessors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Memory and I/O System</vt:lpstr>
      <vt:lpstr>The Transit Programmable Area </vt:lpstr>
      <vt:lpstr>The Transit Programmable Area </vt:lpstr>
      <vt:lpstr>The Transit Programmable Area </vt:lpstr>
      <vt:lpstr>The Transit Programmable Area </vt:lpstr>
      <vt:lpstr>The Transit Programmable Area </vt:lpstr>
      <vt:lpstr>The Transit Programmable Area </vt:lpstr>
      <vt:lpstr>The Transit Programmable Area </vt:lpstr>
      <vt:lpstr>The System Area </vt:lpstr>
      <vt:lpstr>The System Area </vt:lpstr>
      <vt:lpstr>The System Area </vt:lpstr>
      <vt:lpstr>The System Area </vt:lpstr>
      <vt:lpstr>The System Area </vt:lpstr>
      <vt:lpstr>Windows Systems</vt:lpstr>
      <vt:lpstr>Windows Systems</vt:lpstr>
      <vt:lpstr>Windows Systems</vt:lpstr>
      <vt:lpstr>I/O Space</vt:lpstr>
      <vt:lpstr>I/O Space</vt:lpstr>
      <vt:lpstr>I/O Space</vt:lpstr>
      <vt:lpstr>Microprocessor</vt:lpstr>
      <vt:lpstr>Microprocessor</vt:lpstr>
      <vt:lpstr>Microprocessor</vt:lpstr>
      <vt:lpstr>Buses</vt:lpstr>
      <vt:lpstr>Buses</vt:lpstr>
      <vt:lpstr>Buses</vt:lpstr>
      <vt:lpstr>Buses</vt:lpstr>
      <vt:lpstr>Buses</vt:lpstr>
      <vt:lpstr>Buses</vt:lpstr>
      <vt:lpstr>Buses</vt:lpstr>
      <vt:lpstr>Buses</vt:lpstr>
      <vt:lpstr>Buses</vt:lpstr>
      <vt:lpstr>References</vt:lpstr>
      <vt:lpstr>End of Lecture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Microprocessors</dc:title>
  <dc:creator>Eager</dc:creator>
  <cp:lastModifiedBy>sara</cp:lastModifiedBy>
  <cp:revision>51</cp:revision>
  <dcterms:created xsi:type="dcterms:W3CDTF">2006-08-16T00:00:00Z</dcterms:created>
  <dcterms:modified xsi:type="dcterms:W3CDTF">2017-01-22T21:46:29Z</dcterms:modified>
</cp:coreProperties>
</file>